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6"/>
  </p:notesMasterIdLst>
  <p:sldIdLst>
    <p:sldId id="266" r:id="rId5"/>
    <p:sldId id="257" r:id="rId6"/>
    <p:sldId id="258" r:id="rId7"/>
    <p:sldId id="270" r:id="rId8"/>
    <p:sldId id="271" r:id="rId9"/>
    <p:sldId id="272" r:id="rId10"/>
    <p:sldId id="273" r:id="rId11"/>
    <p:sldId id="278" r:id="rId12"/>
    <p:sldId id="277" r:id="rId13"/>
    <p:sldId id="274" r:id="rId14"/>
    <p:sldId id="26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amsungOne 450C" panose="020B0506030303020204" charset="0"/>
      <p:regular r:id="rId21"/>
    </p:embeddedFont>
    <p:embeddedFont>
      <p:font typeface="SamsungOne 800C" panose="020B0906030303020204" charset="0"/>
      <p:bold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01.06.2021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Дальнейшая разработка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01.06.2021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3EC03-6DA9-46A1-8FC6-C0DD955DE5E8}"/>
              </a:ext>
            </a:extLst>
          </p:cNvPr>
          <p:cNvSpPr txBox="1"/>
          <p:nvPr/>
        </p:nvSpPr>
        <p:spPr>
          <a:xfrm>
            <a:off x="1080584" y="1763485"/>
            <a:ext cx="61558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ru-RU" sz="2400" dirty="0"/>
              <a:t>Сделать общее меню на всю неделю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ru-RU" sz="2400" dirty="0"/>
              <a:t>Добавить более удобную навигацию</a:t>
            </a:r>
          </a:p>
          <a:p>
            <a:pPr marL="457200" indent="-457200">
              <a:buAutoNum type="arabicPeriod"/>
            </a:pPr>
            <a:r>
              <a:rPr lang="ru-RU" sz="2400" dirty="0"/>
              <a:t>Добавить возможность прикреплять фото</a:t>
            </a:r>
          </a:p>
          <a:p>
            <a:pPr marL="457200" indent="-457200">
              <a:buAutoNum type="arabicPeriod"/>
            </a:pPr>
            <a:r>
              <a:rPr lang="ru-RU" sz="2400" dirty="0"/>
              <a:t>Сделать защиту от случайных нажатий</a:t>
            </a:r>
          </a:p>
          <a:p>
            <a:pPr marL="457200" indent="-457200">
              <a:buAutoNum type="arabicPeriod"/>
            </a:pPr>
            <a:r>
              <a:rPr lang="ru-RU" sz="2400" dirty="0"/>
              <a:t>Исправить баги</a:t>
            </a:r>
          </a:p>
        </p:txBody>
      </p:sp>
    </p:spTree>
    <p:extLst>
      <p:ext uri="{BB962C8B-B14F-4D97-AF65-F5344CB8AC3E}">
        <p14:creationId xmlns:p14="http://schemas.microsoft.com/office/powerpoint/2010/main" val="1942816559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Интерактивный дневник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Приложение-органайзер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4331B-5B3B-4454-8F4F-A8D7FA6B2791}"/>
              </a:ext>
            </a:extLst>
          </p:cNvPr>
          <p:cNvSpPr txBox="1"/>
          <p:nvPr/>
        </p:nvSpPr>
        <p:spPr>
          <a:xfrm>
            <a:off x="8100788" y="5131204"/>
            <a:ext cx="346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Подготовила: Смоленская Мария</a:t>
            </a:r>
            <a:br>
              <a:rPr lang="ru-RU" dirty="0"/>
            </a:br>
            <a:r>
              <a:rPr lang="ru-RU" dirty="0"/>
              <a:t>Преподаватель: Рудин Павел</a:t>
            </a:r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01.06.2021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3EC03-6DA9-46A1-8FC6-C0DD955DE5E8}"/>
              </a:ext>
            </a:extLst>
          </p:cNvPr>
          <p:cNvSpPr txBox="1"/>
          <p:nvPr/>
        </p:nvSpPr>
        <p:spPr>
          <a:xfrm>
            <a:off x="1203649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6CC8F6-E3D1-4C38-AC81-5AD64B336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599" y="337658"/>
            <a:ext cx="6602002" cy="61078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6C0B9DF-29CB-4030-B6CB-D8347EDA5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9" y="3272752"/>
            <a:ext cx="4198776" cy="228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01.06.2021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3EC03-6DA9-46A1-8FC6-C0DD955DE5E8}"/>
              </a:ext>
            </a:extLst>
          </p:cNvPr>
          <p:cNvSpPr txBox="1"/>
          <p:nvPr/>
        </p:nvSpPr>
        <p:spPr>
          <a:xfrm>
            <a:off x="1203649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D0A1C-2C73-4E17-BC6C-30E2683D43D1}"/>
              </a:ext>
            </a:extLst>
          </p:cNvPr>
          <p:cNvSpPr txBox="1"/>
          <p:nvPr/>
        </p:nvSpPr>
        <p:spPr>
          <a:xfrm>
            <a:off x="1203649" y="1556266"/>
            <a:ext cx="76706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/>
              <a:t>Добавление/редактирование учебного предмета</a:t>
            </a:r>
          </a:p>
          <a:p>
            <a:pPr marL="342900" indent="-342900">
              <a:buAutoNum type="arabicPeriod"/>
            </a:pPr>
            <a:r>
              <a:rPr lang="ru-RU" sz="2400" dirty="0"/>
              <a:t>Составление расписания на основе списка предметов</a:t>
            </a:r>
          </a:p>
          <a:p>
            <a:pPr marL="342900" indent="-342900">
              <a:buAutoNum type="arabicPeriod"/>
            </a:pPr>
            <a:r>
              <a:rPr lang="ru-RU" sz="2400" dirty="0"/>
              <a:t>Просмотр расписания на определённый день</a:t>
            </a:r>
          </a:p>
          <a:p>
            <a:pPr marL="342900" indent="-342900">
              <a:buAutoNum type="arabicPeriod"/>
            </a:pPr>
            <a:r>
              <a:rPr lang="ru-RU" sz="2400" dirty="0"/>
              <a:t>Добавление/редактирование домашних заданий</a:t>
            </a:r>
          </a:p>
          <a:p>
            <a:pPr marL="342900" indent="-342900">
              <a:buAutoNum type="arabicPeriod"/>
            </a:pPr>
            <a:r>
              <a:rPr lang="ru-RU" sz="2400" dirty="0"/>
              <a:t>Возможность отмечать сделанные домашние задания</a:t>
            </a:r>
          </a:p>
        </p:txBody>
      </p:sp>
    </p:spTree>
    <p:extLst>
      <p:ext uri="{BB962C8B-B14F-4D97-AF65-F5344CB8AC3E}">
        <p14:creationId xmlns:p14="http://schemas.microsoft.com/office/powerpoint/2010/main" val="2013048254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проекта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01.06.2021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3EC03-6DA9-46A1-8FC6-C0DD955DE5E8}"/>
              </a:ext>
            </a:extLst>
          </p:cNvPr>
          <p:cNvSpPr txBox="1"/>
          <p:nvPr/>
        </p:nvSpPr>
        <p:spPr>
          <a:xfrm>
            <a:off x="970383" y="1371600"/>
            <a:ext cx="28953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Activities: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1. </a:t>
            </a:r>
            <a:r>
              <a:rPr lang="en-US" sz="2400" dirty="0" err="1"/>
              <a:t>MainActivity</a:t>
            </a:r>
            <a:endParaRPr lang="en-US" sz="2400" dirty="0"/>
          </a:p>
          <a:p>
            <a:r>
              <a:rPr lang="en-US" sz="2400" dirty="0"/>
              <a:t>2. </a:t>
            </a:r>
            <a:r>
              <a:rPr lang="en-US" sz="2400" dirty="0" err="1"/>
              <a:t>AddSubjectActivity</a:t>
            </a:r>
            <a:endParaRPr lang="en-US" sz="2400" dirty="0"/>
          </a:p>
          <a:p>
            <a:r>
              <a:rPr lang="en-US" sz="2400" dirty="0"/>
              <a:t>3. </a:t>
            </a:r>
            <a:r>
              <a:rPr lang="en-US" sz="2400" dirty="0" err="1"/>
              <a:t>EditDayActivity</a:t>
            </a:r>
            <a:endParaRPr lang="ru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EBDBDF-41F5-40AB-817C-29AF9B7912CF}"/>
              </a:ext>
            </a:extLst>
          </p:cNvPr>
          <p:cNvSpPr txBox="1"/>
          <p:nvPr/>
        </p:nvSpPr>
        <p:spPr>
          <a:xfrm>
            <a:off x="4702629" y="151155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7FD2F-03FC-4012-9CB0-7DB48256C929}"/>
              </a:ext>
            </a:extLst>
          </p:cNvPr>
          <p:cNvSpPr txBox="1"/>
          <p:nvPr/>
        </p:nvSpPr>
        <p:spPr>
          <a:xfrm>
            <a:off x="4282373" y="1371600"/>
            <a:ext cx="23695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Модели данных:</a:t>
            </a:r>
          </a:p>
          <a:p>
            <a:endParaRPr lang="ru-RU" sz="2400" dirty="0"/>
          </a:p>
          <a:p>
            <a:pPr marL="457200" indent="-457200">
              <a:buAutoNum type="arabicPeriod"/>
            </a:pPr>
            <a:r>
              <a:rPr lang="en-US" sz="2400" dirty="0"/>
              <a:t>Lesson</a:t>
            </a:r>
          </a:p>
          <a:p>
            <a:pPr marL="457200" indent="-457200">
              <a:buAutoNum type="arabicPeriod"/>
            </a:pPr>
            <a:r>
              <a:rPr lang="en-US" sz="2400" dirty="0"/>
              <a:t>Subject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C5A17-DAFC-4C02-B5E2-A26513A2251C}"/>
              </a:ext>
            </a:extLst>
          </p:cNvPr>
          <p:cNvSpPr txBox="1"/>
          <p:nvPr/>
        </p:nvSpPr>
        <p:spPr>
          <a:xfrm>
            <a:off x="7371183" y="1359043"/>
            <a:ext cx="28456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Адаптеры:</a:t>
            </a:r>
          </a:p>
          <a:p>
            <a:endParaRPr lang="ru-RU" sz="2400" dirty="0"/>
          </a:p>
          <a:p>
            <a:pPr marL="457200" indent="-457200">
              <a:buAutoNum type="arabicPeriod"/>
            </a:pPr>
            <a:r>
              <a:rPr lang="en-US" sz="2400" dirty="0" err="1"/>
              <a:t>LessonAdapter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err="1"/>
              <a:t>SubjectAdapter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err="1"/>
              <a:t>SelectionAdapter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484DB-D61E-412C-9FFA-C1F875AA7695}"/>
              </a:ext>
            </a:extLst>
          </p:cNvPr>
          <p:cNvSpPr txBox="1"/>
          <p:nvPr/>
        </p:nvSpPr>
        <p:spPr>
          <a:xfrm>
            <a:off x="3760236" y="4227641"/>
            <a:ext cx="32367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Работа с базой данных:</a:t>
            </a:r>
            <a:endParaRPr lang="en-US" sz="2400" dirty="0"/>
          </a:p>
          <a:p>
            <a:r>
              <a:rPr lang="ru-RU" sz="2400" dirty="0"/>
              <a:t> </a:t>
            </a:r>
            <a:endParaRPr lang="en-US" sz="2400" dirty="0"/>
          </a:p>
          <a:p>
            <a:r>
              <a:rPr lang="en-US" sz="2400" dirty="0" err="1"/>
              <a:t>DataBaseHelper</a:t>
            </a:r>
            <a:br>
              <a:rPr lang="ru-RU" sz="2400" dirty="0"/>
            </a:br>
            <a:br>
              <a:rPr lang="ru-RU" sz="2400" dirty="0"/>
            </a:b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89816342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01.06.2021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3EC03-6DA9-46A1-8FC6-C0DD955DE5E8}"/>
              </a:ext>
            </a:extLst>
          </p:cNvPr>
          <p:cNvSpPr txBox="1"/>
          <p:nvPr/>
        </p:nvSpPr>
        <p:spPr>
          <a:xfrm>
            <a:off x="1203649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4" name="Таблица 5">
            <a:extLst>
              <a:ext uri="{FF2B5EF4-FFF2-40B4-BE49-F238E27FC236}">
                <a16:creationId xmlns:a16="http://schemas.microsoft.com/office/drawing/2014/main" id="{95496874-CF79-4297-A063-FF04D45A2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627260"/>
              </p:ext>
            </p:extLst>
          </p:nvPr>
        </p:nvGraphicFramePr>
        <p:xfrm>
          <a:off x="1388380" y="1783693"/>
          <a:ext cx="2743200" cy="2567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461365416"/>
                    </a:ext>
                  </a:extLst>
                </a:gridCol>
              </a:tblGrid>
              <a:tr h="3667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lessons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210845"/>
                  </a:ext>
                </a:extLst>
              </a:tr>
              <a:tr h="3667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id</a:t>
                      </a:r>
                      <a:endParaRPr lang="ru-R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277556"/>
                  </a:ext>
                </a:extLst>
              </a:tr>
              <a:tr h="3667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date</a:t>
                      </a:r>
                      <a:endParaRPr lang="ru-R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72130"/>
                  </a:ext>
                </a:extLst>
              </a:tr>
              <a:tr h="36672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name_id</a:t>
                      </a:r>
                      <a:endParaRPr lang="ru-RU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409014"/>
                  </a:ext>
                </a:extLst>
              </a:tr>
              <a:tr h="3667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num</a:t>
                      </a:r>
                      <a:endParaRPr lang="ru-R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772473"/>
                  </a:ext>
                </a:extLst>
              </a:tr>
              <a:tr h="3667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homework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444326"/>
                  </a:ext>
                </a:extLst>
              </a:tr>
              <a:tr h="36672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Is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  <a:latin typeface="+mn-lt"/>
                          <a:cs typeface="Arial" panose="020B0604020202020204" pitchFamily="34" charset="0"/>
                        </a:rPr>
                        <a:t>done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345427"/>
                  </a:ext>
                </a:extLst>
              </a:tr>
            </a:tbl>
          </a:graphicData>
        </a:graphic>
      </p:graphicFrame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2E2D2DC5-C6E3-4465-AF1E-6589B21B0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305174"/>
              </p:ext>
            </p:extLst>
          </p:nvPr>
        </p:nvGraphicFramePr>
        <p:xfrm>
          <a:off x="6096000" y="2418617"/>
          <a:ext cx="1779036" cy="1308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9036">
                  <a:extLst>
                    <a:ext uri="{9D8B030D-6E8A-4147-A177-3AD203B41FA5}">
                      <a16:colId xmlns:a16="http://schemas.microsoft.com/office/drawing/2014/main" val="330235091"/>
                    </a:ext>
                  </a:extLst>
                </a:gridCol>
              </a:tblGrid>
              <a:tr h="4363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subjects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787513"/>
                  </a:ext>
                </a:extLst>
              </a:tr>
              <a:tr h="4363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id</a:t>
                      </a:r>
                      <a:endParaRPr lang="ru-R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28865"/>
                  </a:ext>
                </a:extLst>
              </a:tr>
              <a:tr h="4363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name</a:t>
                      </a:r>
                      <a:endParaRPr lang="ru-R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865070"/>
                  </a:ext>
                </a:extLst>
              </a:tr>
            </a:tbl>
          </a:graphicData>
        </a:graphic>
      </p:graphicFrame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01A4CFC-56BA-4D32-84A7-8C6A64E1C052}"/>
              </a:ext>
            </a:extLst>
          </p:cNvPr>
          <p:cNvCxnSpPr>
            <a:endCxn id="6" idx="1"/>
          </p:cNvCxnSpPr>
          <p:nvPr/>
        </p:nvCxnSpPr>
        <p:spPr>
          <a:xfrm>
            <a:off x="4131580" y="3067244"/>
            <a:ext cx="1964420" cy="5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B8015B9-5DB7-406E-815C-5A7F2F8DAE3F}"/>
              </a:ext>
            </a:extLst>
          </p:cNvPr>
          <p:cNvSpPr txBox="1"/>
          <p:nvPr/>
        </p:nvSpPr>
        <p:spPr>
          <a:xfrm>
            <a:off x="1388380" y="213869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PK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D0AA1-2BE6-4F7F-8586-B8715358EB4E}"/>
              </a:ext>
            </a:extLst>
          </p:cNvPr>
          <p:cNvSpPr txBox="1"/>
          <p:nvPr/>
        </p:nvSpPr>
        <p:spPr>
          <a:xfrm>
            <a:off x="1388380" y="287541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FK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35728-D3A1-4B6D-B89A-E7E32DD7B101}"/>
              </a:ext>
            </a:extLst>
          </p:cNvPr>
          <p:cNvSpPr txBox="1"/>
          <p:nvPr/>
        </p:nvSpPr>
        <p:spPr>
          <a:xfrm>
            <a:off x="6096000" y="289371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PK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80541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226"/>
            <a:ext cx="9257907" cy="690677"/>
          </a:xfrm>
        </p:spPr>
        <p:txBody>
          <a:bodyPr/>
          <a:lstStyle/>
          <a:p>
            <a:r>
              <a:rPr lang="ru-RU" dirty="0"/>
              <a:t>Работа приложения. </a:t>
            </a:r>
            <a:r>
              <a:rPr lang="en-US" dirty="0" err="1"/>
              <a:t>AddSubjectActivity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01.06.2021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3EC03-6DA9-46A1-8FC6-C0DD955DE5E8}"/>
              </a:ext>
            </a:extLst>
          </p:cNvPr>
          <p:cNvSpPr txBox="1"/>
          <p:nvPr/>
        </p:nvSpPr>
        <p:spPr>
          <a:xfrm>
            <a:off x="1203649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6BFF47-9301-422F-8976-CD96B44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7903"/>
            <a:ext cx="2670110" cy="57103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9DE7B1-4111-4D1B-8CA2-BB5668AF7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215" y="892007"/>
            <a:ext cx="2670109" cy="57103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3DB66B-23FE-43F8-A5AA-DA3396958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229" y="892007"/>
            <a:ext cx="2670108" cy="571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33151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226"/>
            <a:ext cx="9257907" cy="690677"/>
          </a:xfrm>
        </p:spPr>
        <p:txBody>
          <a:bodyPr/>
          <a:lstStyle/>
          <a:p>
            <a:r>
              <a:rPr lang="ru-RU" dirty="0"/>
              <a:t>Работа приложения. </a:t>
            </a:r>
            <a:r>
              <a:rPr lang="en-US" dirty="0" err="1"/>
              <a:t>EditDayActivity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01.06.2021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3EC03-6DA9-46A1-8FC6-C0DD955DE5E8}"/>
              </a:ext>
            </a:extLst>
          </p:cNvPr>
          <p:cNvSpPr txBox="1"/>
          <p:nvPr/>
        </p:nvSpPr>
        <p:spPr>
          <a:xfrm>
            <a:off x="1203649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19A0AC-A09E-4BBD-A83F-EA8D19320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31" y="897903"/>
            <a:ext cx="2723059" cy="582357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98F9E7-0B49-48D6-BF5B-0378A2B14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666" y="897903"/>
            <a:ext cx="2723060" cy="58235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055C122-AB8D-4005-BA46-493C57BC8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398" y="897901"/>
            <a:ext cx="2723060" cy="582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58058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831"/>
            <a:ext cx="9257907" cy="690677"/>
          </a:xfrm>
        </p:spPr>
        <p:txBody>
          <a:bodyPr/>
          <a:lstStyle/>
          <a:p>
            <a:r>
              <a:rPr lang="ru-RU" dirty="0"/>
              <a:t>Работа приложения. </a:t>
            </a:r>
            <a:r>
              <a:rPr lang="en-US" dirty="0" err="1"/>
              <a:t>MainActivity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01.06.2021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3EC03-6DA9-46A1-8FC6-C0DD955DE5E8}"/>
              </a:ext>
            </a:extLst>
          </p:cNvPr>
          <p:cNvSpPr txBox="1"/>
          <p:nvPr/>
        </p:nvSpPr>
        <p:spPr>
          <a:xfrm>
            <a:off x="1203649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76F37C-7F2D-4D76-947B-795D649C2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75193"/>
            <a:ext cx="2743200" cy="58666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9483018-CB12-4DB3-971D-D24E6C9CA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553" y="768357"/>
            <a:ext cx="2743200" cy="58666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C1C7DB-F22A-4FD2-B1E0-A1778E7B0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490" y="782027"/>
            <a:ext cx="2736808" cy="585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1421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150</Words>
  <Application>Microsoft Office PowerPoint</Application>
  <PresentationFormat>Широкоэкранный</PresentationFormat>
  <Paragraphs>69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SamsungOne 450C</vt:lpstr>
      <vt:lpstr>Arial</vt:lpstr>
      <vt:lpstr>Calibri</vt:lpstr>
      <vt:lpstr>SamsungOne 800C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Интерактивный дневник</vt:lpstr>
      <vt:lpstr>Актуальность</vt:lpstr>
      <vt:lpstr>Функционал</vt:lpstr>
      <vt:lpstr>Устройство проекта</vt:lpstr>
      <vt:lpstr>База данных</vt:lpstr>
      <vt:lpstr>Работа приложения. AddSubjectActivity</vt:lpstr>
      <vt:lpstr>Работа приложения. EditDayActivity</vt:lpstr>
      <vt:lpstr>Работа приложения. MainActivity</vt:lpstr>
      <vt:lpstr>Дальнейшая разработка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Maria</cp:lastModifiedBy>
  <cp:revision>34</cp:revision>
  <dcterms:created xsi:type="dcterms:W3CDTF">2020-05-25T08:37:09Z</dcterms:created>
  <dcterms:modified xsi:type="dcterms:W3CDTF">2021-06-01T09:31:23Z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